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23DD63-7735-4A1E-9CDC-D0E943364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0D28921-1449-480F-9968-F2D5FE3CC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156245-3BC3-462C-B28F-AC10DF2A4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C0DB-AD9F-4B84-8150-2852E2285866}" type="datetimeFigureOut">
              <a:rPr lang="it-IT" smtClean="0"/>
              <a:t>18/10/2018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957FED-2F3A-4114-9416-C57E7B5AE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4E33F5-32E2-447D-8395-3F8E7EF3F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91F1-0BD5-4475-A7D3-06E0F338D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057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53E780-E7EA-4303-AC8F-DDAB53065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8557177-3596-4124-A2DB-B5D3605BC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F9C5618-4A77-4D4D-963F-75964AC0C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C0DB-AD9F-4B84-8150-2852E2285866}" type="datetimeFigureOut">
              <a:rPr lang="it-IT" smtClean="0"/>
              <a:t>18/10/2018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1DB2C6-95FF-481A-9EA1-6503E45C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CFC8CF-1C88-4FF5-8EF5-43E11FA6A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91F1-0BD5-4475-A7D3-06E0F338D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175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462A4D2-5828-4F4C-BB1A-073A1EF431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DA3BDD3-1AED-4562-A642-2A389DD96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95A090-9AE8-4B28-9C0D-1854AB244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C0DB-AD9F-4B84-8150-2852E2285866}" type="datetimeFigureOut">
              <a:rPr lang="it-IT" smtClean="0"/>
              <a:t>18/10/2018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E379DB-A274-40A7-8D36-B0BF89232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FCAB90-B804-4C46-A16D-BD5A4CACD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91F1-0BD5-4475-A7D3-06E0F338D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9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C2FFB5-0E56-4353-892F-E0231B2F8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6F345F-FFC7-4009-B385-7152C4361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56594D-6C92-49B1-940F-E5EBF134B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C0DB-AD9F-4B84-8150-2852E2285866}" type="datetimeFigureOut">
              <a:rPr lang="it-IT" smtClean="0"/>
              <a:t>18/10/2018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7538C8B-7196-4DDF-9254-A915D03CA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1DD5CD-5C0D-4EC5-BBB0-73AE67E90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91F1-0BD5-4475-A7D3-06E0F338D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97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0D4710-98A0-46B5-AC4E-1CC9D8DD6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702E182-A9A6-4907-B5B5-28FA6A45A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98D7EE-C38D-463E-A156-E27AAE14D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C0DB-AD9F-4B84-8150-2852E2285866}" type="datetimeFigureOut">
              <a:rPr lang="it-IT" smtClean="0"/>
              <a:t>18/10/2018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29BBCA-23AA-4DC3-ADD4-4F29DEBEA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2E288D-32B7-40AE-9846-FE232E808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91F1-0BD5-4475-A7D3-06E0F338D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438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A568A5-B3C9-4421-8EF5-7DDAA52E2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961BD9-25F0-4983-B4AE-5E20A4E8CD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35F0DB-5704-4AD2-BD4C-E58A72AAF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DC96BF8-23AB-4333-A774-61F5521D2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C0DB-AD9F-4B84-8150-2852E2285866}" type="datetimeFigureOut">
              <a:rPr lang="it-IT" smtClean="0"/>
              <a:t>18/10/2018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80AC0FA-6E1D-4E29-A3C3-49BB33466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61A328-5E7A-4EBD-BE39-94E8E5599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91F1-0BD5-4475-A7D3-06E0F338D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293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85D75F-BC73-4519-A2E2-F1CB87932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1B0136D-8E5D-4795-8EA7-F42D15096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11556C3-FBAE-4F43-BDA4-40A4AC56B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FD9D9AC-FBB6-4F89-A5ED-F1027DDCE2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8680917-3351-4225-97C0-27E2C69D42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A1BAB1C-A123-4E04-8A76-F05F4F3AA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C0DB-AD9F-4B84-8150-2852E2285866}" type="datetimeFigureOut">
              <a:rPr lang="it-IT" smtClean="0"/>
              <a:t>18/10/2018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C89E2A4-3C15-4095-805E-5219B54BD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542F4BA-7391-4FA2-83C4-1F820184D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91F1-0BD5-4475-A7D3-06E0F338D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0100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82136C-971F-48CA-92D6-8ACB5291F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BC338C1-B8EE-4399-B1BE-216CE138A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C0DB-AD9F-4B84-8150-2852E2285866}" type="datetimeFigureOut">
              <a:rPr lang="it-IT" smtClean="0"/>
              <a:t>18/10/2018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B07626D-F3E9-4203-9727-13826ED81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428686C-0652-4E5E-A4C6-C34E2008D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91F1-0BD5-4475-A7D3-06E0F338D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28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AAF6950-A392-4CFA-A168-FE0CA9F4D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C0DB-AD9F-4B84-8150-2852E2285866}" type="datetimeFigureOut">
              <a:rPr lang="it-IT" smtClean="0"/>
              <a:t>18/10/2018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A64FCDA-6489-4C3B-9F7A-BD6F68FE5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3733798-0CDB-4187-9EAB-ADADF15D9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91F1-0BD5-4475-A7D3-06E0F338D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325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3F607B-5CD8-428E-9AC7-889700888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355F24-D36C-4F32-BD52-C585DF77D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BFB34C1-7FD1-4900-932B-4A691B236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9883E3A-F3CB-4B0C-BB87-C7A70D634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C0DB-AD9F-4B84-8150-2852E2285866}" type="datetimeFigureOut">
              <a:rPr lang="it-IT" smtClean="0"/>
              <a:t>18/10/2018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14523BF-14FF-4CAD-A1AE-DC58BD199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F540843-EADF-4ECA-8DBC-197392382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91F1-0BD5-4475-A7D3-06E0F338D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413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C7E25E-1391-4BF2-8733-13B2F881E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615B4B1-416A-4E1F-9351-D8C9EA8840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4EB2EE-D1F0-4EED-8063-57A827A82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7EE079B-447D-4427-AB08-6A344871E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C0DB-AD9F-4B84-8150-2852E2285866}" type="datetimeFigureOut">
              <a:rPr lang="it-IT" smtClean="0"/>
              <a:t>18/10/2018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52F0E6B-74D0-466D-B170-E831A3BDB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FAAE585-E628-43B6-AAD5-7AE9D1E74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91F1-0BD5-4475-A7D3-06E0F338D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16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A54FCA0-AD9D-4E9B-911B-6D0B99668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CC2C4D4-CEA9-4FFE-8568-F430B7FB0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854A4B-E126-46A5-A9C6-FF1520B56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4C0DB-AD9F-4B84-8150-2852E2285866}" type="datetimeFigureOut">
              <a:rPr lang="it-IT" smtClean="0"/>
              <a:t>18/10/2018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BD6B6B9-FB06-4C29-8D30-DB2BCFF08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B2D423-8FF5-4EA7-A8F7-910E09E611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491F1-0BD5-4475-A7D3-06E0F338D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446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219FACEF-74E0-417F-8C83-86713006EC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542"/>
            <a:ext cx="5193322" cy="3457881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7F40159-3121-49C9-8B1C-15F1B8D0AA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747" y="112542"/>
            <a:ext cx="5193321" cy="346005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AADB3BB3-18C2-46FA-A391-F1BC1CEE08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747" y="3547816"/>
            <a:ext cx="5174711" cy="3310184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FD8830E2-F70E-44F5-8441-74F006BFCB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1" y="3770141"/>
            <a:ext cx="5174711" cy="29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3475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Malavasi</dc:creator>
  <cp:lastModifiedBy>Marco Malavasi</cp:lastModifiedBy>
  <cp:revision>1</cp:revision>
  <dcterms:created xsi:type="dcterms:W3CDTF">2018-10-18T21:55:11Z</dcterms:created>
  <dcterms:modified xsi:type="dcterms:W3CDTF">2018-10-18T21:59:34Z</dcterms:modified>
</cp:coreProperties>
</file>